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6" r:id="rId10"/>
    <p:sldId id="485" r:id="rId11"/>
    <p:sldId id="484" r:id="rId12"/>
    <p:sldId id="487" r:id="rId13"/>
    <p:sldId id="488" r:id="rId14"/>
    <p:sldId id="489" r:id="rId15"/>
    <p:sldId id="490" r:id="rId16"/>
    <p:sldId id="49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0019" autoAdjust="0"/>
  </p:normalViewPr>
  <p:slideViewPr>
    <p:cSldViewPr snapToGrid="0">
      <p:cViewPr varScale="1">
        <p:scale>
          <a:sx n="103" d="100"/>
          <a:sy n="103" d="100"/>
        </p:scale>
        <p:origin x="10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URIBE" userId="0c7cb34b05083b5b" providerId="LiveId" clId="{814B9DF1-D5EF-4F80-87B9-E5A421BF925C}"/>
    <pc:docChg chg="undo custSel addSld delSld modSld">
      <pc:chgData name="DIANA URIBE" userId="0c7cb34b05083b5b" providerId="LiveId" clId="{814B9DF1-D5EF-4F80-87B9-E5A421BF925C}" dt="2024-08-12T16:42:43.684" v="2282" actId="20577"/>
      <pc:docMkLst>
        <pc:docMk/>
      </pc:docMkLst>
      <pc:sldChg chg="modSp">
        <pc:chgData name="DIANA URIBE" userId="0c7cb34b05083b5b" providerId="LiveId" clId="{814B9DF1-D5EF-4F80-87B9-E5A421BF925C}" dt="2024-08-09T14:07:09.339" v="124" actId="6549"/>
        <pc:sldMkLst>
          <pc:docMk/>
          <pc:sldMk cId="1887202821" sldId="477"/>
        </pc:sldMkLst>
        <pc:spChg chg="mod">
          <ac:chgData name="DIANA URIBE" userId="0c7cb34b05083b5b" providerId="LiveId" clId="{814B9DF1-D5EF-4F80-87B9-E5A421BF925C}" dt="2024-08-09T14:07:09.339" v="124" actId="6549"/>
          <ac:spMkLst>
            <pc:docMk/>
            <pc:sldMk cId="1887202821" sldId="477"/>
            <ac:spMk id="7" creationId="{57F95F9D-1BEB-4821-B72D-00B160B600A3}"/>
          </ac:spMkLst>
        </pc:spChg>
      </pc:sldChg>
      <pc:sldChg chg="addSp modSp">
        <pc:chgData name="DIANA URIBE" userId="0c7cb34b05083b5b" providerId="LiveId" clId="{814B9DF1-D5EF-4F80-87B9-E5A421BF925C}" dt="2024-08-09T14:08:27.644" v="128" actId="1076"/>
        <pc:sldMkLst>
          <pc:docMk/>
          <pc:sldMk cId="2051114114" sldId="478"/>
        </pc:sldMkLst>
        <pc:spChg chg="mod">
          <ac:chgData name="DIANA URIBE" userId="0c7cb34b05083b5b" providerId="LiveId" clId="{814B9DF1-D5EF-4F80-87B9-E5A421BF925C}" dt="2024-08-09T13:50:17.686" v="1" actId="1076"/>
          <ac:spMkLst>
            <pc:docMk/>
            <pc:sldMk cId="2051114114" sldId="478"/>
            <ac:spMk id="10" creationId="{17E80F66-1172-0F46-40E3-600452BA5C50}"/>
          </ac:spMkLst>
        </pc:spChg>
        <pc:spChg chg="mod">
          <ac:chgData name="DIANA URIBE" userId="0c7cb34b05083b5b" providerId="LiveId" clId="{814B9DF1-D5EF-4F80-87B9-E5A421BF925C}" dt="2024-08-09T13:50:30.583" v="4" actId="20577"/>
          <ac:spMkLst>
            <pc:docMk/>
            <pc:sldMk cId="2051114114" sldId="478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4:08:27.644" v="128" actId="1076"/>
          <ac:picMkLst>
            <pc:docMk/>
            <pc:sldMk cId="2051114114" sldId="478"/>
            <ac:picMk id="4" creationId="{DB2AC378-576C-4DFE-A9A0-C502630D638A}"/>
          </ac:picMkLst>
        </pc:picChg>
      </pc:sldChg>
      <pc:sldChg chg="addSp modSp add">
        <pc:chgData name="DIANA URIBE" userId="0c7cb34b05083b5b" providerId="LiveId" clId="{814B9DF1-D5EF-4F80-87B9-E5A421BF925C}" dt="2024-08-09T14:09:41.213" v="136" actId="1076"/>
        <pc:sldMkLst>
          <pc:docMk/>
          <pc:sldMk cId="3160957904" sldId="479"/>
        </pc:sldMkLst>
        <pc:spChg chg="mod">
          <ac:chgData name="DIANA URIBE" userId="0c7cb34b05083b5b" providerId="LiveId" clId="{814B9DF1-D5EF-4F80-87B9-E5A421BF925C}" dt="2024-08-09T14:08:43.696" v="133" actId="20577"/>
          <ac:spMkLst>
            <pc:docMk/>
            <pc:sldMk cId="3160957904" sldId="479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4:09:41.213" v="136" actId="1076"/>
          <ac:picMkLst>
            <pc:docMk/>
            <pc:sldMk cId="3160957904" sldId="479"/>
            <ac:picMk id="4" creationId="{7BFFFCCB-DFD8-4EF1-965D-0E8FC821AE18}"/>
          </ac:picMkLst>
        </pc:picChg>
      </pc:sldChg>
      <pc:sldChg chg="addSp modSp add">
        <pc:chgData name="DIANA URIBE" userId="0c7cb34b05083b5b" providerId="LiveId" clId="{814B9DF1-D5EF-4F80-87B9-E5A421BF925C}" dt="2024-08-09T14:11:31.146" v="142" actId="14100"/>
        <pc:sldMkLst>
          <pc:docMk/>
          <pc:sldMk cId="268169557" sldId="480"/>
        </pc:sldMkLst>
        <pc:spChg chg="mod">
          <ac:chgData name="DIANA URIBE" userId="0c7cb34b05083b5b" providerId="LiveId" clId="{814B9DF1-D5EF-4F80-87B9-E5A421BF925C}" dt="2024-08-09T14:10:08.550" v="138" actId="20577"/>
          <ac:spMkLst>
            <pc:docMk/>
            <pc:sldMk cId="268169557" sldId="480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4:11:31.146" v="142" actId="14100"/>
          <ac:picMkLst>
            <pc:docMk/>
            <pc:sldMk cId="268169557" sldId="480"/>
            <ac:picMk id="4" creationId="{58A33D40-90A6-4A4B-B264-9FB7ECA68EDF}"/>
          </ac:picMkLst>
        </pc:picChg>
      </pc:sldChg>
      <pc:sldChg chg="addSp modSp add">
        <pc:chgData name="DIANA URIBE" userId="0c7cb34b05083b5b" providerId="LiveId" clId="{814B9DF1-D5EF-4F80-87B9-E5A421BF925C}" dt="2024-08-09T14:13:51.839" v="159" actId="14100"/>
        <pc:sldMkLst>
          <pc:docMk/>
          <pc:sldMk cId="784386550" sldId="481"/>
        </pc:sldMkLst>
        <pc:spChg chg="mod">
          <ac:chgData name="DIANA URIBE" userId="0c7cb34b05083b5b" providerId="LiveId" clId="{814B9DF1-D5EF-4F80-87B9-E5A421BF925C}" dt="2024-08-09T14:13:42.367" v="157" actId="1076"/>
          <ac:spMkLst>
            <pc:docMk/>
            <pc:sldMk cId="784386550" sldId="481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4:13:51.839" v="159" actId="14100"/>
          <ac:picMkLst>
            <pc:docMk/>
            <pc:sldMk cId="784386550" sldId="481"/>
            <ac:picMk id="4" creationId="{F028D321-F9A9-4557-8BB5-E487FF26AC4E}"/>
          </ac:picMkLst>
        </pc:picChg>
      </pc:sldChg>
      <pc:sldChg chg="addSp modSp add">
        <pc:chgData name="DIANA URIBE" userId="0c7cb34b05083b5b" providerId="LiveId" clId="{814B9DF1-D5EF-4F80-87B9-E5A421BF925C}" dt="2024-08-09T14:14:55.107" v="164" actId="14100"/>
        <pc:sldMkLst>
          <pc:docMk/>
          <pc:sldMk cId="2882139066" sldId="482"/>
        </pc:sldMkLst>
        <pc:spChg chg="mod">
          <ac:chgData name="DIANA URIBE" userId="0c7cb34b05083b5b" providerId="LiveId" clId="{814B9DF1-D5EF-4F80-87B9-E5A421BF925C}" dt="2024-08-09T14:14:47.370" v="162" actId="1076"/>
          <ac:spMkLst>
            <pc:docMk/>
            <pc:sldMk cId="2882139066" sldId="482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4:14:55.107" v="164" actId="14100"/>
          <ac:picMkLst>
            <pc:docMk/>
            <pc:sldMk cId="2882139066" sldId="482"/>
            <ac:picMk id="4" creationId="{ADF1129F-8458-4A47-9A11-CBED2EFEE1C4}"/>
          </ac:picMkLst>
        </pc:picChg>
      </pc:sldChg>
      <pc:sldChg chg="addSp delSp modSp add">
        <pc:chgData name="DIANA URIBE" userId="0c7cb34b05083b5b" providerId="LiveId" clId="{814B9DF1-D5EF-4F80-87B9-E5A421BF925C}" dt="2024-08-09T14:23:14.784" v="196" actId="1076"/>
        <pc:sldMkLst>
          <pc:docMk/>
          <pc:sldMk cId="2865163285" sldId="483"/>
        </pc:sldMkLst>
        <pc:spChg chg="del mod">
          <ac:chgData name="DIANA URIBE" userId="0c7cb34b05083b5b" providerId="LiveId" clId="{814B9DF1-D5EF-4F80-87B9-E5A421BF925C}" dt="2024-08-09T14:20:19.118" v="167" actId="478"/>
          <ac:spMkLst>
            <pc:docMk/>
            <pc:sldMk cId="2865163285" sldId="483"/>
            <ac:spMk id="10" creationId="{17E80F66-1172-0F46-40E3-600452BA5C50}"/>
          </ac:spMkLst>
        </pc:spChg>
        <pc:spChg chg="add del mod">
          <ac:chgData name="DIANA URIBE" userId="0c7cb34b05083b5b" providerId="LiveId" clId="{814B9DF1-D5EF-4F80-87B9-E5A421BF925C}" dt="2024-08-09T14:22:16.352" v="182"/>
          <ac:spMkLst>
            <pc:docMk/>
            <pc:sldMk cId="2865163285" sldId="483"/>
            <ac:spMk id="11" creationId="{325DEBB7-38FC-41ED-BEFC-7867557C8EC0}"/>
          </ac:spMkLst>
        </pc:spChg>
        <pc:spChg chg="del mod">
          <ac:chgData name="DIANA URIBE" userId="0c7cb34b05083b5b" providerId="LiveId" clId="{814B9DF1-D5EF-4F80-87B9-E5A421BF925C}" dt="2024-08-09T14:21:58.523" v="179"/>
          <ac:spMkLst>
            <pc:docMk/>
            <pc:sldMk cId="2865163285" sldId="483"/>
            <ac:spMk id="12" creationId="{703775C0-4631-4B55-854E-1617B2DE3255}"/>
          </ac:spMkLst>
        </pc:spChg>
        <pc:picChg chg="del">
          <ac:chgData name="DIANA URIBE" userId="0c7cb34b05083b5b" providerId="LiveId" clId="{814B9DF1-D5EF-4F80-87B9-E5A421BF925C}" dt="2024-08-09T14:20:26.229" v="171" actId="478"/>
          <ac:picMkLst>
            <pc:docMk/>
            <pc:sldMk cId="2865163285" sldId="483"/>
            <ac:picMk id="4" creationId="{ADF1129F-8458-4A47-9A11-CBED2EFEE1C4}"/>
          </ac:picMkLst>
        </pc:picChg>
        <pc:picChg chg="mod">
          <ac:chgData name="DIANA URIBE" userId="0c7cb34b05083b5b" providerId="LiveId" clId="{814B9DF1-D5EF-4F80-87B9-E5A421BF925C}" dt="2024-08-09T14:20:22.650" v="169" actId="1076"/>
          <ac:picMkLst>
            <pc:docMk/>
            <pc:sldMk cId="2865163285" sldId="483"/>
            <ac:picMk id="6" creationId="{911D4600-8960-4B81-9AAA-FBCF7A5E9991}"/>
          </ac:picMkLst>
        </pc:picChg>
        <pc:picChg chg="add mod">
          <ac:chgData name="DIANA URIBE" userId="0c7cb34b05083b5b" providerId="LiveId" clId="{814B9DF1-D5EF-4F80-87B9-E5A421BF925C}" dt="2024-08-09T14:20:47.563" v="176" actId="1076"/>
          <ac:picMkLst>
            <pc:docMk/>
            <pc:sldMk cId="2865163285" sldId="483"/>
            <ac:picMk id="7" creationId="{9B2DE16B-DEDD-4289-9957-E09B25C6145C}"/>
          </ac:picMkLst>
        </pc:picChg>
        <pc:picChg chg="add del mod">
          <ac:chgData name="DIANA URIBE" userId="0c7cb34b05083b5b" providerId="LiveId" clId="{814B9DF1-D5EF-4F80-87B9-E5A421BF925C}" dt="2024-08-09T14:22:03.364" v="181" actId="478"/>
          <ac:picMkLst>
            <pc:docMk/>
            <pc:sldMk cId="2865163285" sldId="483"/>
            <ac:picMk id="8" creationId="{DE24317D-5916-4F00-B35E-82CC8017BCC3}"/>
          </ac:picMkLst>
        </pc:picChg>
        <pc:picChg chg="add mod">
          <ac:chgData name="DIANA URIBE" userId="0c7cb34b05083b5b" providerId="LiveId" clId="{814B9DF1-D5EF-4F80-87B9-E5A421BF925C}" dt="2024-08-09T14:22:48.330" v="194" actId="14100"/>
          <ac:picMkLst>
            <pc:docMk/>
            <pc:sldMk cId="2865163285" sldId="483"/>
            <ac:picMk id="13" creationId="{354C8AB0-1AF3-4770-8149-A4E530FA4A1C}"/>
          </ac:picMkLst>
        </pc:picChg>
        <pc:picChg chg="add mod">
          <ac:chgData name="DIANA URIBE" userId="0c7cb34b05083b5b" providerId="LiveId" clId="{814B9DF1-D5EF-4F80-87B9-E5A421BF925C}" dt="2024-08-09T14:23:14.784" v="196" actId="1076"/>
          <ac:picMkLst>
            <pc:docMk/>
            <pc:sldMk cId="2865163285" sldId="483"/>
            <ac:picMk id="14" creationId="{D70B4BC6-BD66-415F-869A-C3110AA8945C}"/>
          </ac:picMkLst>
        </pc:picChg>
      </pc:sldChg>
      <pc:sldChg chg="addSp delSp modSp add">
        <pc:chgData name="DIANA URIBE" userId="0c7cb34b05083b5b" providerId="LiveId" clId="{814B9DF1-D5EF-4F80-87B9-E5A421BF925C}" dt="2024-08-09T16:18:46.063" v="644"/>
        <pc:sldMkLst>
          <pc:docMk/>
          <pc:sldMk cId="1662000186" sldId="484"/>
        </pc:sldMkLst>
        <pc:spChg chg="del">
          <ac:chgData name="DIANA URIBE" userId="0c7cb34b05083b5b" providerId="LiveId" clId="{814B9DF1-D5EF-4F80-87B9-E5A421BF925C}" dt="2024-08-09T16:18:46.063" v="644"/>
          <ac:spMkLst>
            <pc:docMk/>
            <pc:sldMk cId="1662000186" sldId="484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6:18:46.063" v="644"/>
          <ac:picMkLst>
            <pc:docMk/>
            <pc:sldMk cId="1662000186" sldId="484"/>
            <ac:picMk id="4" creationId="{67C02AF7-B27E-4E08-BC93-6CFC744F9E74}"/>
          </ac:picMkLst>
        </pc:picChg>
      </pc:sldChg>
      <pc:sldChg chg="addSp delSp modSp add">
        <pc:chgData name="DIANA URIBE" userId="0c7cb34b05083b5b" providerId="LiveId" clId="{814B9DF1-D5EF-4F80-87B9-E5A421BF925C}" dt="2024-08-09T14:37:26.248" v="643" actId="313"/>
        <pc:sldMkLst>
          <pc:docMk/>
          <pc:sldMk cId="49505179" sldId="485"/>
        </pc:sldMkLst>
        <pc:spChg chg="add del mod">
          <ac:chgData name="DIANA URIBE" userId="0c7cb34b05083b5b" providerId="LiveId" clId="{814B9DF1-D5EF-4F80-87B9-E5A421BF925C}" dt="2024-08-09T14:35:55.644" v="475" actId="478"/>
          <ac:spMkLst>
            <pc:docMk/>
            <pc:sldMk cId="49505179" sldId="485"/>
            <ac:spMk id="7" creationId="{499FA7E4-C498-4655-9726-F3F7F2BF4F6E}"/>
          </ac:spMkLst>
        </pc:spChg>
        <pc:spChg chg="add mod">
          <ac:chgData name="DIANA URIBE" userId="0c7cb34b05083b5b" providerId="LiveId" clId="{814B9DF1-D5EF-4F80-87B9-E5A421BF925C}" dt="2024-08-09T14:37:26.248" v="643" actId="313"/>
          <ac:spMkLst>
            <pc:docMk/>
            <pc:sldMk cId="49505179" sldId="485"/>
            <ac:spMk id="8" creationId="{0135E6AF-EB9B-4714-A5E8-E052FC72A284}"/>
          </ac:spMkLst>
        </pc:spChg>
        <pc:spChg chg="del">
          <ac:chgData name="DIANA URIBE" userId="0c7cb34b05083b5b" providerId="LiveId" clId="{814B9DF1-D5EF-4F80-87B9-E5A421BF925C}" dt="2024-08-09T14:35:35.058" v="472"/>
          <ac:spMkLst>
            <pc:docMk/>
            <pc:sldMk cId="49505179" sldId="485"/>
            <ac:spMk id="12" creationId="{703775C0-4631-4B55-854E-1617B2DE3255}"/>
          </ac:spMkLst>
        </pc:spChg>
        <pc:picChg chg="add mod">
          <ac:chgData name="DIANA URIBE" userId="0c7cb34b05083b5b" providerId="LiveId" clId="{814B9DF1-D5EF-4F80-87B9-E5A421BF925C}" dt="2024-08-09T14:36:04.615" v="477" actId="1076"/>
          <ac:picMkLst>
            <pc:docMk/>
            <pc:sldMk cId="49505179" sldId="485"/>
            <ac:picMk id="4" creationId="{7F3192F4-261D-4078-A559-F3131971C49C}"/>
          </ac:picMkLst>
        </pc:picChg>
      </pc:sldChg>
      <pc:sldChg chg="addSp delSp modSp add">
        <pc:chgData name="DIANA URIBE" userId="0c7cb34b05083b5b" providerId="LiveId" clId="{814B9DF1-D5EF-4F80-87B9-E5A421BF925C}" dt="2024-08-09T14:32:32.375" v="471" actId="20577"/>
        <pc:sldMkLst>
          <pc:docMk/>
          <pc:sldMk cId="2692707756" sldId="486"/>
        </pc:sldMkLst>
        <pc:spChg chg="add del mod">
          <ac:chgData name="DIANA URIBE" userId="0c7cb34b05083b5b" providerId="LiveId" clId="{814B9DF1-D5EF-4F80-87B9-E5A421BF925C}" dt="2024-08-09T14:24:39.722" v="206" actId="478"/>
          <ac:spMkLst>
            <pc:docMk/>
            <pc:sldMk cId="2692707756" sldId="486"/>
            <ac:spMk id="7" creationId="{430A5396-A0D3-44BB-94FF-DB7990B21DD7}"/>
          </ac:spMkLst>
        </pc:spChg>
        <pc:spChg chg="add mod">
          <ac:chgData name="DIANA URIBE" userId="0c7cb34b05083b5b" providerId="LiveId" clId="{814B9DF1-D5EF-4F80-87B9-E5A421BF925C}" dt="2024-08-09T14:28:01.981" v="333" actId="1076"/>
          <ac:spMkLst>
            <pc:docMk/>
            <pc:sldMk cId="2692707756" sldId="486"/>
            <ac:spMk id="9" creationId="{A9291F75-6919-43AC-815C-08B6A2D6F20C}"/>
          </ac:spMkLst>
        </pc:spChg>
        <pc:spChg chg="add mod">
          <ac:chgData name="DIANA URIBE" userId="0c7cb34b05083b5b" providerId="LiveId" clId="{814B9DF1-D5EF-4F80-87B9-E5A421BF925C}" dt="2024-08-09T14:32:32.375" v="471" actId="20577"/>
          <ac:spMkLst>
            <pc:docMk/>
            <pc:sldMk cId="2692707756" sldId="486"/>
            <ac:spMk id="11" creationId="{90510A88-DE1B-4748-9E96-4C329D256628}"/>
          </ac:spMkLst>
        </pc:spChg>
        <pc:spChg chg="del">
          <ac:chgData name="DIANA URIBE" userId="0c7cb34b05083b5b" providerId="LiveId" clId="{814B9DF1-D5EF-4F80-87B9-E5A421BF925C}" dt="2024-08-09T14:23:36.666" v="197"/>
          <ac:spMkLst>
            <pc:docMk/>
            <pc:sldMk cId="2692707756" sldId="486"/>
            <ac:spMk id="12" creationId="{703775C0-4631-4B55-854E-1617B2DE3255}"/>
          </ac:spMkLst>
        </pc:spChg>
        <pc:picChg chg="add mod ord">
          <ac:chgData name="DIANA URIBE" userId="0c7cb34b05083b5b" providerId="LiveId" clId="{814B9DF1-D5EF-4F80-87B9-E5A421BF925C}" dt="2024-08-09T14:28:18.673" v="337" actId="1076"/>
          <ac:picMkLst>
            <pc:docMk/>
            <pc:sldMk cId="2692707756" sldId="486"/>
            <ac:picMk id="4" creationId="{25A6DC93-AFE1-45F9-A7D7-7C33D5671351}"/>
          </ac:picMkLst>
        </pc:picChg>
        <pc:picChg chg="add del mod">
          <ac:chgData name="DIANA URIBE" userId="0c7cb34b05083b5b" providerId="LiveId" clId="{814B9DF1-D5EF-4F80-87B9-E5A421BF925C}" dt="2024-08-09T14:24:31.141" v="204" actId="478"/>
          <ac:picMkLst>
            <pc:docMk/>
            <pc:sldMk cId="2692707756" sldId="486"/>
            <ac:picMk id="8" creationId="{02AE18B9-2B71-47F2-82AF-2FBC7651A92D}"/>
          </ac:picMkLst>
        </pc:picChg>
        <pc:picChg chg="add mod">
          <ac:chgData name="DIANA URIBE" userId="0c7cb34b05083b5b" providerId="LiveId" clId="{814B9DF1-D5EF-4F80-87B9-E5A421BF925C}" dt="2024-08-09T14:28:15.422" v="336" actId="1076"/>
          <ac:picMkLst>
            <pc:docMk/>
            <pc:sldMk cId="2692707756" sldId="486"/>
            <ac:picMk id="10" creationId="{06537283-0084-4608-B6F0-BEA42D1D5689}"/>
          </ac:picMkLst>
        </pc:picChg>
      </pc:sldChg>
      <pc:sldChg chg="addSp delSp modSp add">
        <pc:chgData name="DIANA URIBE" userId="0c7cb34b05083b5b" providerId="LiveId" clId="{814B9DF1-D5EF-4F80-87B9-E5A421BF925C}" dt="2024-08-12T16:41:07.617" v="2278" actId="1035"/>
        <pc:sldMkLst>
          <pc:docMk/>
          <pc:sldMk cId="206834939" sldId="487"/>
        </pc:sldMkLst>
        <pc:spChg chg="add mod">
          <ac:chgData name="DIANA URIBE" userId="0c7cb34b05083b5b" providerId="LiveId" clId="{814B9DF1-D5EF-4F80-87B9-E5A421BF925C}" dt="2024-08-12T16:41:04.436" v="2277" actId="20577"/>
          <ac:spMkLst>
            <pc:docMk/>
            <pc:sldMk cId="206834939" sldId="487"/>
            <ac:spMk id="8" creationId="{F23A3B17-F0EC-4023-916F-2BE4D018BC95}"/>
          </ac:spMkLst>
        </pc:spChg>
        <pc:picChg chg="del">
          <ac:chgData name="DIANA URIBE" userId="0c7cb34b05083b5b" providerId="LiveId" clId="{814B9DF1-D5EF-4F80-87B9-E5A421BF925C}" dt="2024-08-09T16:24:19.454" v="646" actId="478"/>
          <ac:picMkLst>
            <pc:docMk/>
            <pc:sldMk cId="206834939" sldId="487"/>
            <ac:picMk id="4" creationId="{67C02AF7-B27E-4E08-BC93-6CFC744F9E74}"/>
          </ac:picMkLst>
        </pc:picChg>
        <pc:picChg chg="mod">
          <ac:chgData name="DIANA URIBE" userId="0c7cb34b05083b5b" providerId="LiveId" clId="{814B9DF1-D5EF-4F80-87B9-E5A421BF925C}" dt="2024-08-09T16:25:39.557" v="660" actId="14100"/>
          <ac:picMkLst>
            <pc:docMk/>
            <pc:sldMk cId="206834939" sldId="487"/>
            <ac:picMk id="6" creationId="{911D4600-8960-4B81-9AAA-FBCF7A5E9991}"/>
          </ac:picMkLst>
        </pc:picChg>
        <pc:picChg chg="add mod ord">
          <ac:chgData name="DIANA URIBE" userId="0c7cb34b05083b5b" providerId="LiveId" clId="{814B9DF1-D5EF-4F80-87B9-E5A421BF925C}" dt="2024-08-12T16:41:07.617" v="2278" actId="1035"/>
          <ac:picMkLst>
            <pc:docMk/>
            <pc:sldMk cId="206834939" sldId="487"/>
            <ac:picMk id="9" creationId="{D0033DD1-679A-499B-A91C-E634B90B3575}"/>
          </ac:picMkLst>
        </pc:picChg>
      </pc:sldChg>
      <pc:sldChg chg="modSp add">
        <pc:chgData name="DIANA URIBE" userId="0c7cb34b05083b5b" providerId="LiveId" clId="{814B9DF1-D5EF-4F80-87B9-E5A421BF925C}" dt="2024-08-09T16:37:53.195" v="1513" actId="1076"/>
        <pc:sldMkLst>
          <pc:docMk/>
          <pc:sldMk cId="3795524832" sldId="488"/>
        </pc:sldMkLst>
        <pc:spChg chg="mod">
          <ac:chgData name="DIANA URIBE" userId="0c7cb34b05083b5b" providerId="LiveId" clId="{814B9DF1-D5EF-4F80-87B9-E5A421BF925C}" dt="2024-08-09T16:37:50.595" v="1512" actId="1076"/>
          <ac:spMkLst>
            <pc:docMk/>
            <pc:sldMk cId="3795524832" sldId="488"/>
            <ac:spMk id="8" creationId="{F23A3B17-F0EC-4023-916F-2BE4D018BC95}"/>
          </ac:spMkLst>
        </pc:spChg>
        <pc:picChg chg="mod">
          <ac:chgData name="DIANA URIBE" userId="0c7cb34b05083b5b" providerId="LiveId" clId="{814B9DF1-D5EF-4F80-87B9-E5A421BF925C}" dt="2024-08-09T16:37:53.195" v="1513" actId="1076"/>
          <ac:picMkLst>
            <pc:docMk/>
            <pc:sldMk cId="3795524832" sldId="488"/>
            <ac:picMk id="9" creationId="{D0033DD1-679A-499B-A91C-E634B90B3575}"/>
          </ac:picMkLst>
        </pc:picChg>
      </pc:sldChg>
      <pc:sldChg chg="modSp add">
        <pc:chgData name="DIANA URIBE" userId="0c7cb34b05083b5b" providerId="LiveId" clId="{814B9DF1-D5EF-4F80-87B9-E5A421BF925C}" dt="2024-08-09T16:56:09.564" v="1953" actId="1076"/>
        <pc:sldMkLst>
          <pc:docMk/>
          <pc:sldMk cId="2497012117" sldId="489"/>
        </pc:sldMkLst>
        <pc:spChg chg="mod">
          <ac:chgData name="DIANA URIBE" userId="0c7cb34b05083b5b" providerId="LiveId" clId="{814B9DF1-D5EF-4F80-87B9-E5A421BF925C}" dt="2024-08-09T16:56:09.564" v="1953" actId="1076"/>
          <ac:spMkLst>
            <pc:docMk/>
            <pc:sldMk cId="2497012117" sldId="489"/>
            <ac:spMk id="8" creationId="{F23A3B17-F0EC-4023-916F-2BE4D018BC95}"/>
          </ac:spMkLst>
        </pc:spChg>
      </pc:sldChg>
      <pc:sldChg chg="modSp add">
        <pc:chgData name="DIANA URIBE" userId="0c7cb34b05083b5b" providerId="LiveId" clId="{814B9DF1-D5EF-4F80-87B9-E5A421BF925C}" dt="2024-08-09T16:58:34.707" v="2206" actId="20577"/>
        <pc:sldMkLst>
          <pc:docMk/>
          <pc:sldMk cId="2705351443" sldId="490"/>
        </pc:sldMkLst>
        <pc:spChg chg="mod">
          <ac:chgData name="DIANA URIBE" userId="0c7cb34b05083b5b" providerId="LiveId" clId="{814B9DF1-D5EF-4F80-87B9-E5A421BF925C}" dt="2024-08-09T16:58:34.707" v="2206" actId="20577"/>
          <ac:spMkLst>
            <pc:docMk/>
            <pc:sldMk cId="2705351443" sldId="490"/>
            <ac:spMk id="8" creationId="{F23A3B17-F0EC-4023-916F-2BE4D018BC95}"/>
          </ac:spMkLst>
        </pc:spChg>
      </pc:sldChg>
      <pc:sldChg chg="addSp delSp modSp add modTransition modAnim">
        <pc:chgData name="DIANA URIBE" userId="0c7cb34b05083b5b" providerId="LiveId" clId="{814B9DF1-D5EF-4F80-87B9-E5A421BF925C}" dt="2024-08-12T16:42:43.684" v="2282" actId="20577"/>
        <pc:sldMkLst>
          <pc:docMk/>
          <pc:sldMk cId="3022307492" sldId="491"/>
        </pc:sldMkLst>
        <pc:spChg chg="add mod">
          <ac:chgData name="DIANA URIBE" userId="0c7cb34b05083b5b" providerId="LiveId" clId="{814B9DF1-D5EF-4F80-87B9-E5A421BF925C}" dt="2024-08-12T16:42:43.684" v="2282" actId="20577"/>
          <ac:spMkLst>
            <pc:docMk/>
            <pc:sldMk cId="3022307492" sldId="491"/>
            <ac:spMk id="7" creationId="{BBB44C6D-F12E-492E-946B-FBC76023A70E}"/>
          </ac:spMkLst>
        </pc:spChg>
        <pc:spChg chg="del mod">
          <ac:chgData name="DIANA URIBE" userId="0c7cb34b05083b5b" providerId="LiveId" clId="{814B9DF1-D5EF-4F80-87B9-E5A421BF925C}" dt="2024-08-09T16:58:49.232" v="2210" actId="478"/>
          <ac:spMkLst>
            <pc:docMk/>
            <pc:sldMk cId="3022307492" sldId="491"/>
            <ac:spMk id="8" creationId="{F23A3B17-F0EC-4023-916F-2BE4D018BC95}"/>
          </ac:spMkLst>
        </pc:spChg>
        <pc:picChg chg="del">
          <ac:chgData name="DIANA URIBE" userId="0c7cb34b05083b5b" providerId="LiveId" clId="{814B9DF1-D5EF-4F80-87B9-E5A421BF925C}" dt="2024-08-09T16:58:46.836" v="2208" actId="478"/>
          <ac:picMkLst>
            <pc:docMk/>
            <pc:sldMk cId="3022307492" sldId="491"/>
            <ac:picMk id="9" creationId="{D0033DD1-679A-499B-A91C-E634B90B3575}"/>
          </ac:picMkLst>
        </pc:picChg>
      </pc:sldChg>
    </pc:docChg>
  </pc:docChgLst>
  <pc:docChgLst>
    <pc:chgData name="DIANA URIBE" userId="0c7cb34b05083b5b" providerId="LiveId" clId="{A34F907D-D7BE-41A5-8A4F-A4FF5279A825}"/>
    <pc:docChg chg="undo custSel addSld delSld modSld">
      <pc:chgData name="DIANA URIBE" userId="0c7cb34b05083b5b" providerId="LiveId" clId="{A34F907D-D7BE-41A5-8A4F-A4FF5279A825}" dt="2024-08-08T19:52:52.629" v="177"/>
      <pc:docMkLst>
        <pc:docMk/>
      </pc:docMkLst>
      <pc:sldChg chg="addSp modSp">
        <pc:chgData name="DIANA URIBE" userId="0c7cb34b05083b5b" providerId="LiveId" clId="{A34F907D-D7BE-41A5-8A4F-A4FF5279A825}" dt="2024-08-08T19:43:32.144" v="117" actId="20577"/>
        <pc:sldMkLst>
          <pc:docMk/>
          <pc:sldMk cId="987807843" sldId="476"/>
        </pc:sldMkLst>
        <pc:spChg chg="mod">
          <ac:chgData name="DIANA URIBE" userId="0c7cb34b05083b5b" providerId="LiveId" clId="{A34F907D-D7BE-41A5-8A4F-A4FF5279A825}" dt="2024-08-08T19:43:32.144" v="117" actId="20577"/>
          <ac:spMkLst>
            <pc:docMk/>
            <pc:sldMk cId="987807843" sldId="476"/>
            <ac:spMk id="10" creationId="{17E80F66-1172-0F46-40E3-600452BA5C50}"/>
          </ac:spMkLst>
        </pc:spChg>
        <pc:picChg chg="add mod">
          <ac:chgData name="DIANA URIBE" userId="0c7cb34b05083b5b" providerId="LiveId" clId="{A34F907D-D7BE-41A5-8A4F-A4FF5279A825}" dt="2024-08-08T19:38:21.287" v="57" actId="1076"/>
          <ac:picMkLst>
            <pc:docMk/>
            <pc:sldMk cId="987807843" sldId="476"/>
            <ac:picMk id="4" creationId="{1D344A16-3E84-43F2-897A-18E6BBB57BA1}"/>
          </ac:picMkLst>
        </pc:picChg>
        <pc:picChg chg="add mod">
          <ac:chgData name="DIANA URIBE" userId="0c7cb34b05083b5b" providerId="LiveId" clId="{A34F907D-D7BE-41A5-8A4F-A4FF5279A825}" dt="2024-08-08T19:13:58.792" v="9" actId="1076"/>
          <ac:picMkLst>
            <pc:docMk/>
            <pc:sldMk cId="987807843" sldId="476"/>
            <ac:picMk id="6" creationId="{911D4600-8960-4B81-9AAA-FBCF7A5E9991}"/>
          </ac:picMkLst>
        </pc:picChg>
      </pc:sldChg>
      <pc:sldChg chg="addSp delSp modSp add">
        <pc:chgData name="DIANA URIBE" userId="0c7cb34b05083b5b" providerId="LiveId" clId="{A34F907D-D7BE-41A5-8A4F-A4FF5279A825}" dt="2024-08-08T19:46:16.080" v="138" actId="14100"/>
        <pc:sldMkLst>
          <pc:docMk/>
          <pc:sldMk cId="1887202821" sldId="477"/>
        </pc:sldMkLst>
        <pc:spChg chg="add mod">
          <ac:chgData name="DIANA URIBE" userId="0c7cb34b05083b5b" providerId="LiveId" clId="{A34F907D-D7BE-41A5-8A4F-A4FF5279A825}" dt="2024-08-08T19:46:16.080" v="138" actId="14100"/>
          <ac:spMkLst>
            <pc:docMk/>
            <pc:sldMk cId="1887202821" sldId="477"/>
            <ac:spMk id="7" creationId="{57F95F9D-1BEB-4821-B72D-00B160B600A3}"/>
          </ac:spMkLst>
        </pc:spChg>
        <pc:spChg chg="add mod">
          <ac:chgData name="DIANA URIBE" userId="0c7cb34b05083b5b" providerId="LiveId" clId="{A34F907D-D7BE-41A5-8A4F-A4FF5279A825}" dt="2024-08-08T19:46:00.701" v="136" actId="255"/>
          <ac:spMkLst>
            <pc:docMk/>
            <pc:sldMk cId="1887202821" sldId="477"/>
            <ac:spMk id="8" creationId="{39BD5BF4-B57B-46FE-8510-A7F62ECAAD96}"/>
          </ac:spMkLst>
        </pc:spChg>
        <pc:spChg chg="mod">
          <ac:chgData name="DIANA URIBE" userId="0c7cb34b05083b5b" providerId="LiveId" clId="{A34F907D-D7BE-41A5-8A4F-A4FF5279A825}" dt="2024-08-08T19:41:37.762" v="106" actId="6549"/>
          <ac:spMkLst>
            <pc:docMk/>
            <pc:sldMk cId="1887202821" sldId="477"/>
            <ac:spMk id="10" creationId="{17E80F66-1172-0F46-40E3-600452BA5C50}"/>
          </ac:spMkLst>
        </pc:spChg>
        <pc:picChg chg="del">
          <ac:chgData name="DIANA URIBE" userId="0c7cb34b05083b5b" providerId="LiveId" clId="{A34F907D-D7BE-41A5-8A4F-A4FF5279A825}" dt="2024-08-08T19:39:44.443" v="82" actId="478"/>
          <ac:picMkLst>
            <pc:docMk/>
            <pc:sldMk cId="1887202821" sldId="477"/>
            <ac:picMk id="4" creationId="{1D344A16-3E84-43F2-897A-18E6BBB57BA1}"/>
          </ac:picMkLst>
        </pc:picChg>
      </pc:sldChg>
      <pc:sldChg chg="addSp delSp modSp add">
        <pc:chgData name="DIANA URIBE" userId="0c7cb34b05083b5b" providerId="LiveId" clId="{A34F907D-D7BE-41A5-8A4F-A4FF5279A825}" dt="2024-08-08T19:52:52.629" v="177"/>
        <pc:sldMkLst>
          <pc:docMk/>
          <pc:sldMk cId="2051114114" sldId="478"/>
        </pc:sldMkLst>
        <pc:spChg chg="add del mod">
          <ac:chgData name="DIANA URIBE" userId="0c7cb34b05083b5b" providerId="LiveId" clId="{A34F907D-D7BE-41A5-8A4F-A4FF5279A825}" dt="2024-08-08T19:49:25.277" v="154" actId="478"/>
          <ac:spMkLst>
            <pc:docMk/>
            <pc:sldMk cId="2051114114" sldId="478"/>
            <ac:spMk id="9" creationId="{6E6E713F-6551-4859-9570-A08323DD468C}"/>
          </ac:spMkLst>
        </pc:spChg>
        <pc:spChg chg="mod">
          <ac:chgData name="DIANA URIBE" userId="0c7cb34b05083b5b" providerId="LiveId" clId="{A34F907D-D7BE-41A5-8A4F-A4FF5279A825}" dt="2024-08-08T19:47:21.090" v="148" actId="27636"/>
          <ac:spMkLst>
            <pc:docMk/>
            <pc:sldMk cId="2051114114" sldId="478"/>
            <ac:spMk id="10" creationId="{17E80F66-1172-0F46-40E3-600452BA5C50}"/>
          </ac:spMkLst>
        </pc:spChg>
        <pc:spChg chg="add mod">
          <ac:chgData name="DIANA URIBE" userId="0c7cb34b05083b5b" providerId="LiveId" clId="{A34F907D-D7BE-41A5-8A4F-A4FF5279A825}" dt="2024-08-08T19:52:52.629" v="177"/>
          <ac:spMkLst>
            <pc:docMk/>
            <pc:sldMk cId="2051114114" sldId="478"/>
            <ac:spMk id="12" creationId="{703775C0-4631-4B55-854E-1617B2DE3255}"/>
          </ac:spMkLst>
        </pc:spChg>
        <pc:graphicFrameChg chg="add del mod modGraphic">
          <ac:chgData name="DIANA URIBE" userId="0c7cb34b05083b5b" providerId="LiveId" clId="{A34F907D-D7BE-41A5-8A4F-A4FF5279A825}" dt="2024-08-08T19:49:55.645" v="155" actId="478"/>
          <ac:graphicFrameMkLst>
            <pc:docMk/>
            <pc:sldMk cId="2051114114" sldId="478"/>
            <ac:graphicFrameMk id="8" creationId="{1C2A6E1F-6065-4745-BA52-CE19CC0CD312}"/>
          </ac:graphicFrameMkLst>
        </pc:graphicFrameChg>
        <pc:picChg chg="del">
          <ac:chgData name="DIANA URIBE" userId="0c7cb34b05083b5b" providerId="LiveId" clId="{A34F907D-D7BE-41A5-8A4F-A4FF5279A825}" dt="2024-08-08T19:39:46.791" v="83" actId="478"/>
          <ac:picMkLst>
            <pc:docMk/>
            <pc:sldMk cId="2051114114" sldId="478"/>
            <ac:picMk id="4" creationId="{1D344A16-3E84-43F2-897A-18E6BBB57B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EFC4-6CCC-4348-8664-2BE5072D012F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8AC7B-F7F2-49AB-8A3B-EABA0E7180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358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AC7B-F7F2-49AB-8A3B-EABA0E718047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24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5C2F-E844-4B0E-B497-483AF2F5B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59EC01-9AB2-4F7B-8E13-F470E7FC3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789A3-21CB-4BD7-BC25-130901BB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481C05-069C-4236-96ED-D37BD51A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44497-B612-4F5D-9B06-F1FB292E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6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418A9-A961-44D4-A285-88BD9703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D47D9-7A97-4212-BF4A-F84A0A97C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9EF3E-AFBC-4008-BD11-F5612260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1819B-3262-4A81-BAF4-ED8F8ACE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89806-BBD1-4CB9-A621-C07E435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45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39DE1E-7481-4239-9549-3239EB5C1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7C082A-19BC-40F6-9C46-9B4563D06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945E8-1D30-4737-9703-8A0D3679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064DD9-62BE-433C-891B-0A90E3A7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47A47-66F3-480B-BC30-CA103C34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6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BE7D0-0C51-4CBE-BCA5-15F1299E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14F89-0FA1-4595-8B92-7D9BDB0E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EA297D-FC08-4C38-AF64-DF8223F3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AA0E3-6431-48C1-93E8-8B4C127E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FEF0C-044D-4904-B318-C1A37E92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32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A98D8-B798-4FDF-AEE5-43313F9C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278AE8-4205-4C5D-99D6-9406EF78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3B454-5809-444B-BE32-28922037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AB1369-6C82-4B6A-A67B-7F8B5DC9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647B5-7CCD-4847-8892-91B5E51A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12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CF4B-2088-4736-82ED-76A351F6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7636E-12D7-4AC0-9C1B-C723039FC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07F541-BE3A-4B21-B928-7F0AF1967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86B18D-4649-49EB-B261-CD929C5A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43234-5762-4416-9FBF-0A218140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D421A3-939A-4257-A06D-6190FB4C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16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AEE90-978B-4638-B9DE-2ABD181A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353B79-33D2-4E63-B6A3-CCD3D247C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A9A1FD-2C35-4A61-B63F-800E7E7DF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880E36-02C4-4C2A-938B-AFF93E084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7F9533-12D1-4479-90C0-36707FF10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9821C3-5ECB-4CE9-BF2A-638DC818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01E322-89AA-4773-BF77-62ECE49C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ED1329-8CEE-44B0-B0A6-18FF0BF7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3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4D579-2D52-4E6A-A378-7778B528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5E511C-16E5-48D8-A8D4-68B60F7A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1B89D6-1FEE-4E0C-9B3F-143C187F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6D4CA7-9F48-4B39-AE86-13A314A0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40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383D05-2F57-42BD-93E2-EC66D349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1522F4-6F92-453D-8962-F2EE8262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79811B-1143-4F53-B828-CC77C652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0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8527B-AC0C-4D2B-8606-F22C3850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9671D-4562-4928-9EF7-3071A991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530CAB-9053-4CDB-941E-6CFCE452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11033-174E-4F81-804D-64867402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0D4633-EF7B-436C-A583-05FEC39E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78B875-3818-47A7-A220-7A55E5DB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79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FA69F-B5B7-4AC9-BB21-FA2A3BFD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FEE25E-913B-4009-8638-FBC72CBE7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B848CA-4FCC-467F-AAE6-CE2BAD0A9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987B5-1E47-4A2B-A69E-97E5651D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01D62D-1914-4BB3-A512-750FFA02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813CF4-460A-453C-8D21-103B1F9A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17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507CB8-78AD-4283-9CA6-BE5925D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920F95-EF6F-41A9-886C-81C8BECE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D0485-07F4-4A87-A053-F4F7938CE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34E6-BD60-4DB5-9241-CFCBF6620B20}" type="datetimeFigureOut">
              <a:rPr lang="es-CO" smtClean="0"/>
              <a:t>12/08/2024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C7CF-7070-4A81-89DB-EDC09EFD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9A0F3F-982E-4E45-BBE1-42A31683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DFE5-6A73-4574-AEA8-770C3136A3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12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1426095" y="1025431"/>
            <a:ext cx="9339810" cy="517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SOCIALIZACIÓN</a:t>
            </a:r>
          </a:p>
          <a:p>
            <a:pPr algn="ctr"/>
            <a:r>
              <a:rPr lang="es-E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794 de 21 de mayo de 2024</a:t>
            </a:r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344A16-3E84-43F2-897A-18E6BBB57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04" y="3521311"/>
            <a:ext cx="11471146" cy="14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0135E6AF-EB9B-4714-A5E8-E052FC72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518" y="3919279"/>
            <a:ext cx="10121382" cy="165576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lphaLcPeriod"/>
            </a:pPr>
            <a:r>
              <a:rPr lang="es-ES" dirty="0"/>
              <a:t>Asignación de cupos por continuidad</a:t>
            </a:r>
          </a:p>
          <a:p>
            <a:pPr marL="457200" indent="-457200" algn="l">
              <a:buAutoNum type="alphaLcPeriod"/>
            </a:pPr>
            <a:r>
              <a:rPr lang="es-ES" dirty="0"/>
              <a:t>Reprobación de estudiantes</a:t>
            </a:r>
          </a:p>
          <a:p>
            <a:pPr marL="457200" indent="-457200" algn="l">
              <a:buAutoNum type="alphaLcPeriod"/>
            </a:pPr>
            <a:r>
              <a:rPr lang="es-ES" dirty="0"/>
              <a:t>Asignación masiva de traslados</a:t>
            </a:r>
          </a:p>
          <a:p>
            <a:pPr marL="457200" indent="-457200" algn="l">
              <a:buAutoNum type="alphaLcPeriod"/>
            </a:pPr>
            <a:r>
              <a:rPr lang="es-ES" dirty="0"/>
              <a:t>Asignación de cupos para estudiantes nuevos</a:t>
            </a:r>
          </a:p>
          <a:p>
            <a:pPr marL="457200" indent="-457200" algn="l">
              <a:buAutoNum type="alphaLcPeriod"/>
            </a:pPr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F3192F4-261D-4078-A559-F3131971C4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542925" y="1779136"/>
            <a:ext cx="10515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7C02AF7-B27E-4E08-BC93-6CFC744F9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89010" y="1727200"/>
            <a:ext cx="91536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033DD1-679A-499B-A91C-E634B90B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2" y="1637231"/>
            <a:ext cx="11383347" cy="10640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50917"/>
            <a:ext cx="1425834" cy="1621900"/>
          </a:xfrm>
          <a:prstGeom prst="rect">
            <a:avLst/>
          </a:prstGeom>
          <a:noFill/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23A3B17-F0EC-4023-916F-2BE4D018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7" y="2710654"/>
            <a:ext cx="9945289" cy="3204954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Reserva de cupos:</a:t>
            </a:r>
          </a:p>
          <a:p>
            <a:pPr>
              <a:buFontTx/>
              <a:buChar char="-"/>
            </a:pPr>
            <a:r>
              <a:rPr lang="es-ES" dirty="0"/>
              <a:t>Solicitudes de traslado para la siguiente vigencia : 01 de septiembre al 15 de noviembre 2024.</a:t>
            </a:r>
          </a:p>
          <a:p>
            <a:pPr>
              <a:buFontTx/>
              <a:buChar char="-"/>
            </a:pPr>
            <a:r>
              <a:rPr lang="es-ES" dirty="0"/>
              <a:t>Inscripción de estudiantes NUEVOS: 15 de septiembre al 31 de octubre de 2024</a:t>
            </a:r>
          </a:p>
          <a:p>
            <a:r>
              <a:rPr lang="es-ES" dirty="0"/>
              <a:t>Asignación de cupos:</a:t>
            </a:r>
          </a:p>
          <a:p>
            <a:pPr>
              <a:buFontTx/>
              <a:buChar char="-"/>
            </a:pPr>
            <a:r>
              <a:rPr lang="es-ES" dirty="0"/>
              <a:t>Asignación de cupos por continuidad-ESTUDIANTES ANTIGUOS: 15 de noviembre al 30 de noviembre de 2024</a:t>
            </a:r>
          </a:p>
          <a:p>
            <a:pPr>
              <a:buFontTx/>
              <a:buChar char="-"/>
            </a:pPr>
            <a:r>
              <a:rPr lang="es-ES" dirty="0"/>
              <a:t>Reprobación de estudiantes: 15 de noviembre al 14 de febrero 2025 </a:t>
            </a:r>
          </a:p>
          <a:p>
            <a:pPr>
              <a:buFontTx/>
              <a:buChar char="-"/>
            </a:pPr>
            <a:r>
              <a:rPr lang="es-ES" dirty="0"/>
              <a:t>Asignación de cupos estudiantes nuevos: 02 de dic al 14 de septiembre de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3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033DD1-679A-499B-A91C-E634B90B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2" y="1893214"/>
            <a:ext cx="11383347" cy="10640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50917"/>
            <a:ext cx="1425834" cy="1621900"/>
          </a:xfrm>
          <a:prstGeom prst="rect">
            <a:avLst/>
          </a:prstGeom>
          <a:noFill/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23A3B17-F0EC-4023-916F-2BE4D018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7" y="3263444"/>
            <a:ext cx="9945289" cy="2374530"/>
          </a:xfrm>
        </p:spPr>
        <p:txBody>
          <a:bodyPr>
            <a:normAutofit/>
          </a:bodyPr>
          <a:lstStyle/>
          <a:p>
            <a:r>
              <a:rPr lang="es-ES" dirty="0"/>
              <a:t>Estrategias de permanencia:</a:t>
            </a:r>
          </a:p>
          <a:p>
            <a:pPr marL="0" indent="0">
              <a:buNone/>
            </a:pPr>
            <a:r>
              <a:rPr lang="es-ES" dirty="0"/>
              <a:t>- Asignación de estrategias de permanencia: a partir de la fecha d inicio el calendario escolar hasta el 29 de noviembre de 2025</a:t>
            </a:r>
          </a:p>
        </p:txBody>
      </p:sp>
    </p:spTree>
    <p:extLst>
      <p:ext uri="{BB962C8B-B14F-4D97-AF65-F5344CB8AC3E}">
        <p14:creationId xmlns:p14="http://schemas.microsoft.com/office/powerpoint/2010/main" val="379552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033DD1-679A-499B-A91C-E634B90B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2" y="1893214"/>
            <a:ext cx="11383347" cy="10640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50917"/>
            <a:ext cx="1425834" cy="1621900"/>
          </a:xfrm>
          <a:prstGeom prst="rect">
            <a:avLst/>
          </a:prstGeom>
          <a:noFill/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23A3B17-F0EC-4023-916F-2BE4D018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46" y="3236324"/>
            <a:ext cx="9945289" cy="237453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Promoción, matricula y novedades: </a:t>
            </a:r>
          </a:p>
          <a:p>
            <a:pPr marL="0" indent="0">
              <a:buNone/>
            </a:pPr>
            <a:r>
              <a:rPr lang="es-ES" dirty="0"/>
              <a:t>- Promoción y matrícula para estudiantes ANTIGUOS: una vez realizada la asignación de cupos por continuidad.</a:t>
            </a:r>
          </a:p>
          <a:p>
            <a:pPr>
              <a:buFontTx/>
              <a:buChar char="-"/>
            </a:pPr>
            <a:r>
              <a:rPr lang="es-ES" dirty="0"/>
              <a:t>Matrícula para estudiantes NUEVOS: 16 de diciembre al 14 de septiembre de 2025.</a:t>
            </a:r>
          </a:p>
          <a:p>
            <a:pPr>
              <a:buFontTx/>
              <a:buChar char="-"/>
            </a:pPr>
            <a:r>
              <a:rPr lang="es-ES" dirty="0"/>
              <a:t>Registro de novedades: permanente</a:t>
            </a:r>
          </a:p>
        </p:txBody>
      </p:sp>
    </p:spTree>
    <p:extLst>
      <p:ext uri="{BB962C8B-B14F-4D97-AF65-F5344CB8AC3E}">
        <p14:creationId xmlns:p14="http://schemas.microsoft.com/office/powerpoint/2010/main" val="249701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033DD1-679A-499B-A91C-E634B90B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2" y="1893214"/>
            <a:ext cx="11383347" cy="10640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50917"/>
            <a:ext cx="1425834" cy="1621900"/>
          </a:xfrm>
          <a:prstGeom prst="rect">
            <a:avLst/>
          </a:prstGeom>
          <a:noFill/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23A3B17-F0EC-4023-916F-2BE4D018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46" y="3236324"/>
            <a:ext cx="9945289" cy="2374530"/>
          </a:xfrm>
        </p:spPr>
        <p:txBody>
          <a:bodyPr>
            <a:normAutofit/>
          </a:bodyPr>
          <a:lstStyle/>
          <a:p>
            <a:r>
              <a:rPr lang="es-ES" dirty="0"/>
              <a:t>Auditoría</a:t>
            </a:r>
          </a:p>
          <a:p>
            <a:pPr>
              <a:buFontTx/>
              <a:buChar char="-"/>
            </a:pPr>
            <a:r>
              <a:rPr lang="es-ES" dirty="0"/>
              <a:t>Auditoría interna por los establecimientos educativos: 15 de abril al 31 de mayo de 2025</a:t>
            </a:r>
          </a:p>
          <a:p>
            <a:pPr>
              <a:buFontTx/>
              <a:buChar char="-"/>
            </a:pPr>
            <a:r>
              <a:rPr lang="es-ES" dirty="0"/>
              <a:t>Auditoría a los establecimientos educativos por parte de los SED: 04 de junio al 31 de octubre de 2025, </a:t>
            </a:r>
          </a:p>
        </p:txBody>
      </p:sp>
    </p:spTree>
    <p:extLst>
      <p:ext uri="{BB962C8B-B14F-4D97-AF65-F5344CB8AC3E}">
        <p14:creationId xmlns:p14="http://schemas.microsoft.com/office/powerpoint/2010/main" val="270535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50917"/>
            <a:ext cx="1425834" cy="1621900"/>
          </a:xfrm>
          <a:prstGeom prst="rect">
            <a:avLst/>
          </a:prstGeom>
          <a:noFill/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BB44C6D-F12E-492E-946B-FBC76023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8800" dirty="0"/>
              <a:t>GRACIAS</a:t>
            </a:r>
          </a:p>
          <a:p>
            <a:pPr marL="0" indent="0" algn="ctr">
              <a:buNone/>
            </a:pPr>
            <a:r>
              <a:rPr lang="es-ES" dirty="0"/>
              <a:t>Por: Diana Mirley Uribe</a:t>
            </a:r>
          </a:p>
          <a:p>
            <a:pPr marL="0" indent="0" algn="ctr">
              <a:buNone/>
            </a:pPr>
            <a:r>
              <a:rPr lang="es-ES" dirty="0"/>
              <a:t>Secretaria</a:t>
            </a:r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3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1497533" y="1013670"/>
            <a:ext cx="9339810" cy="517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7F95F9D-1BEB-4821-B72D-00B160B600A3}"/>
              </a:ext>
            </a:extLst>
          </p:cNvPr>
          <p:cNvSpPr/>
          <p:nvPr/>
        </p:nvSpPr>
        <p:spPr>
          <a:xfrm>
            <a:off x="858417" y="3023118"/>
            <a:ext cx="9909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Planeación.</a:t>
            </a:r>
          </a:p>
          <a:p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Trayectorias educativas.</a:t>
            </a:r>
          </a:p>
          <a:p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Matrícula.</a:t>
            </a:r>
          </a:p>
          <a:p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Estrategias de permanencia</a:t>
            </a:r>
          </a:p>
          <a:p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Auditoría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D5BF4-B57B-46FE-8510-A7F62ECAAD96}"/>
              </a:ext>
            </a:extLst>
          </p:cNvPr>
          <p:cNvSpPr/>
          <p:nvPr/>
        </p:nvSpPr>
        <p:spPr>
          <a:xfrm>
            <a:off x="1497534" y="1751128"/>
            <a:ext cx="9513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 LA GESTION DE COBERTURA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88720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2384788" y="1129976"/>
            <a:ext cx="6830753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 LA GESTION DE COBERTURA</a:t>
            </a:r>
            <a:endParaRPr lang="es-CO" sz="9600" dirty="0"/>
          </a:p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03775C0-4631-4B55-854E-1617B2DE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Planeación: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2AC378-576C-4DFE-A9A0-C502630D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2219217"/>
            <a:ext cx="11132329" cy="35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2384788" y="1129976"/>
            <a:ext cx="6830753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 LA GESTION DE COBERTURA</a:t>
            </a:r>
            <a:endParaRPr lang="es-CO" sz="9600" dirty="0"/>
          </a:p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03775C0-4631-4B55-854E-1617B2DE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2.Trayectorias educativas 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FFCCB-DFD8-4EF1-965D-0E8FC821A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2254250"/>
            <a:ext cx="11497125" cy="36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5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2384788" y="1129976"/>
            <a:ext cx="6830753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 LA GESTION DE COBERTURA</a:t>
            </a:r>
            <a:endParaRPr lang="es-CO" sz="9600" dirty="0"/>
          </a:p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03775C0-4631-4B55-854E-1617B2DE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Matrícula: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A33D40-90A6-4A4B-B264-9FB7ECA68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6" y="2426859"/>
            <a:ext cx="11347580" cy="33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2384788" y="1129976"/>
            <a:ext cx="6830753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 LA GESTION DE COBERTURA</a:t>
            </a:r>
            <a:endParaRPr lang="es-CO" sz="9600" dirty="0"/>
          </a:p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03775C0-4631-4B55-854E-1617B2DE3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76" y="155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Estrategias de permanencia: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28D321-F9A9-4557-8BB5-E487FF26A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80" y="2039833"/>
            <a:ext cx="10177195" cy="38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>
            <a:extLst>
              <a:ext uri="{FF2B5EF4-FFF2-40B4-BE49-F238E27FC236}">
                <a16:creationId xmlns:a16="http://schemas.microsoft.com/office/drawing/2014/main" id="{17E80F66-1172-0F46-40E3-600452BA5C50}"/>
              </a:ext>
            </a:extLst>
          </p:cNvPr>
          <p:cNvSpPr txBox="1">
            <a:spLocks/>
          </p:cNvSpPr>
          <p:nvPr/>
        </p:nvSpPr>
        <p:spPr>
          <a:xfrm>
            <a:off x="2384788" y="1129976"/>
            <a:ext cx="6830753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 LA GESTION DE COBERTURA</a:t>
            </a:r>
            <a:endParaRPr lang="es-CO" sz="9600" dirty="0"/>
          </a:p>
          <a:p>
            <a:pPr algn="ctr"/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es-ES" dirty="0"/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03775C0-4631-4B55-854E-1617B2DE3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7272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Auditoría: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F1129F-8458-4A47-9A11-CBED2EFEE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0" y="2253328"/>
            <a:ext cx="11723426" cy="33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2DE16B-DEDD-4289-9957-E09B25C61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635" y="1124237"/>
            <a:ext cx="8996401" cy="1206000"/>
          </a:xfrm>
          <a:prstGeom prst="rect">
            <a:avLst/>
          </a:prstGeom>
        </p:spPr>
      </p:pic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354C8AB0-1AF3-4770-8149-A4E530FA4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8200" y="2475035"/>
            <a:ext cx="10515600" cy="9539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0B4BC6-BD66-415F-869A-C3110AA89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" y="3867146"/>
            <a:ext cx="11495401" cy="11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90510A88-DE1B-4748-9E96-4C329D256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996" y="5011116"/>
            <a:ext cx="9147110" cy="1341678"/>
          </a:xfrm>
        </p:spPr>
        <p:txBody>
          <a:bodyPr>
            <a:normAutofit fontScale="90000"/>
          </a:bodyPr>
          <a:lstStyle/>
          <a:p>
            <a:pPr algn="l"/>
            <a:r>
              <a:rPr lang="es-ES" sz="2400" dirty="0"/>
              <a:t>a. Solicitudes de cupos para estudiantes antiguos</a:t>
            </a:r>
            <a:br>
              <a:rPr lang="es-ES" sz="2400" dirty="0"/>
            </a:br>
            <a:r>
              <a:rPr lang="es-ES" sz="2400" dirty="0"/>
              <a:t>b. Solicitudes de traslado</a:t>
            </a:r>
            <a:br>
              <a:rPr lang="es-ES" sz="2400" dirty="0"/>
            </a:br>
            <a:r>
              <a:rPr lang="es-ES" sz="2400" dirty="0"/>
              <a:t>c. inscripción de estudiantes nuevos</a:t>
            </a:r>
            <a:br>
              <a:rPr lang="es-ES" sz="2400" dirty="0"/>
            </a:br>
            <a:endParaRPr lang="es-CO" sz="2400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A9291F75-6919-43AC-815C-08B6A2D6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850" y="2877990"/>
            <a:ext cx="9144000" cy="1655762"/>
          </a:xfrm>
        </p:spPr>
        <p:txBody>
          <a:bodyPr>
            <a:normAutofit/>
          </a:bodyPr>
          <a:lstStyle/>
          <a:p>
            <a:pPr marL="457200" indent="-457200" algn="l">
              <a:buAutoNum type="alphaLcPeriod"/>
            </a:pPr>
            <a:r>
              <a:rPr lang="es-ES" dirty="0"/>
              <a:t>Proyección de cupos</a:t>
            </a:r>
          </a:p>
          <a:p>
            <a:pPr marL="457200" indent="-457200" algn="l">
              <a:buAutoNum type="alphaLcPeriod"/>
            </a:pPr>
            <a:r>
              <a:rPr lang="es-ES" dirty="0"/>
              <a:t>Convenios de continuidad</a:t>
            </a:r>
          </a:p>
          <a:p>
            <a:pPr algn="l"/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5A6DC93-AFE1-45F9-A7D7-7C33D56713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2925" y="1654994"/>
            <a:ext cx="10075863" cy="118268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7534D1-A651-FA8E-6FC7-0F9CDDAF230C}"/>
              </a:ext>
            </a:extLst>
          </p:cNvPr>
          <p:cNvSpPr/>
          <p:nvPr/>
        </p:nvSpPr>
        <p:spPr>
          <a:xfrm>
            <a:off x="10229850" y="314325"/>
            <a:ext cx="1562100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2D8ACC-8FF1-88F5-6379-3AFC16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38052"/>
          <a:stretch/>
        </p:blipFill>
        <p:spPr bwMode="auto">
          <a:xfrm>
            <a:off x="6391836" y="150916"/>
            <a:ext cx="5500673" cy="129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84879A-A0DA-760E-53D1-7A1E33DB5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3" t="47204" r="54167" b="30740"/>
          <a:stretch/>
        </p:blipFill>
        <p:spPr>
          <a:xfrm>
            <a:off x="11010900" y="6199873"/>
            <a:ext cx="664353" cy="5072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D4600-8960-4B81-9AAA-FBCF7A5E99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50916"/>
            <a:ext cx="1562100" cy="1725509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537283-0084-4608-B6F0-BEA42D1D5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58" y="3695467"/>
            <a:ext cx="11443651" cy="12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7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321</Words>
  <Application>Microsoft Office PowerPoint</Application>
  <PresentationFormat>Panorámica</PresentationFormat>
  <Paragraphs>59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a. Solicitudes de cupos para estudiantes antiguos b. Solicitudes de traslado c. inscripción de estudiantes nuevos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Arcos guerrero</dc:creator>
  <cp:lastModifiedBy>DIANA URIBE</cp:lastModifiedBy>
  <cp:revision>94</cp:revision>
  <dcterms:created xsi:type="dcterms:W3CDTF">2023-12-29T17:56:37Z</dcterms:created>
  <dcterms:modified xsi:type="dcterms:W3CDTF">2024-08-12T16:42:58Z</dcterms:modified>
</cp:coreProperties>
</file>